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487F9-9B7A-424C-B48B-B62A5BF62C3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6CCD-92C4-453D-A54E-A1E9755473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6310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487F9-9B7A-424C-B48B-B62A5BF62C3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6CCD-92C4-453D-A54E-A1E9755473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143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487F9-9B7A-424C-B48B-B62A5BF62C3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6CCD-92C4-453D-A54E-A1E9755473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400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487F9-9B7A-424C-B48B-B62A5BF62C3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6CCD-92C4-453D-A54E-A1E9755473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2503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487F9-9B7A-424C-B48B-B62A5BF62C3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6CCD-92C4-453D-A54E-A1E9755473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3016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487F9-9B7A-424C-B48B-B62A5BF62C3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6CCD-92C4-453D-A54E-A1E9755473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2467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487F9-9B7A-424C-B48B-B62A5BF62C3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6CCD-92C4-453D-A54E-A1E9755473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8493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487F9-9B7A-424C-B48B-B62A5BF62C3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6CCD-92C4-453D-A54E-A1E9755473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418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487F9-9B7A-424C-B48B-B62A5BF62C3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6CCD-92C4-453D-A54E-A1E9755473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7211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487F9-9B7A-424C-B48B-B62A5BF62C3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6CCD-92C4-453D-A54E-A1E9755473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159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487F9-9B7A-424C-B48B-B62A5BF62C3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6CCD-92C4-453D-A54E-A1E9755473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674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487F9-9B7A-424C-B48B-B62A5BF62C3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06CCD-92C4-453D-A54E-A1E9755473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7501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577467"/>
            <a:ext cx="8431096" cy="770872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r>
              <a:rPr lang="fr-FR" sz="44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1-Les</a:t>
            </a:r>
            <a:r>
              <a:rPr lang="fr-FR" sz="48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Conjonctions de coordination</a:t>
            </a:r>
            <a:br>
              <a:rPr lang="fr-FR" sz="48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fr-FR" sz="4800" b="1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Bulle ronde 4"/>
          <p:cNvSpPr/>
          <p:nvPr/>
        </p:nvSpPr>
        <p:spPr>
          <a:xfrm>
            <a:off x="6750900" y="4545609"/>
            <a:ext cx="2069568" cy="713983"/>
          </a:xfrm>
          <a:prstGeom prst="wedgeEllipseCallout">
            <a:avLst>
              <a:gd name="adj1" fmla="val 12039"/>
              <a:gd name="adj2" fmla="val 8867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6916229" y="4676131"/>
            <a:ext cx="1836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 </a:t>
            </a:r>
            <a:r>
              <a:rPr lang="fr-FR" sz="1000" b="1" dirty="0">
                <a:latin typeface="Arial Black" pitchFamily="34" charset="0"/>
              </a:rPr>
              <a:t>J</a:t>
            </a:r>
            <a:r>
              <a:rPr lang="fr-FR" sz="1000" b="1" dirty="0" smtClean="0">
                <a:latin typeface="Arial Black" pitchFamily="34" charset="0"/>
              </a:rPr>
              <a:t>e ne suis pas lourd !!</a:t>
            </a:r>
          </a:p>
          <a:p>
            <a:pPr algn="ctr"/>
            <a:r>
              <a:rPr lang="fr-FR" sz="1000" b="1" dirty="0" smtClean="0">
                <a:latin typeface="Arial Black" pitchFamily="34" charset="0"/>
              </a:rPr>
              <a:t>600 kg à peine !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7" name="Rectangle à coins arrondis 6"/>
          <p:cNvSpPr/>
          <p:nvPr/>
        </p:nvSpPr>
        <p:spPr>
          <a:xfrm rot="1427975">
            <a:off x="6712912" y="1879165"/>
            <a:ext cx="1408068" cy="6717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A retenir absolument 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897708" y="4788266"/>
            <a:ext cx="10685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 Proposition </a:t>
            </a:r>
            <a:br>
              <a:rPr lang="fr-FR" sz="1000" b="1" dirty="0" smtClean="0">
                <a:latin typeface="Arial Black" pitchFamily="34" charset="0"/>
              </a:rPr>
            </a:br>
            <a:r>
              <a:rPr lang="fr-FR" sz="1000" b="1" dirty="0" smtClean="0">
                <a:latin typeface="Arial Black" pitchFamily="34" charset="0"/>
              </a:rPr>
              <a:t>principale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27361" y="2112178"/>
            <a:ext cx="4753224" cy="40011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MAIS- OU – ET – DONC – OR – NI – CAR - </a:t>
            </a:r>
            <a:r>
              <a:rPr lang="fr-FR" sz="1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etc</a:t>
            </a:r>
            <a:r>
              <a:rPr lang="fr-FR" sz="1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fr-FR" sz="1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798" y="5602512"/>
            <a:ext cx="937697" cy="868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4178" y="5508794"/>
            <a:ext cx="6297988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Un mot lourd </a:t>
            </a:r>
            <a:r>
              <a:rPr lang="fr-FR" b="1" dirty="0"/>
              <a:t>(d’emploi) </a:t>
            </a:r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et intelligent :</a:t>
            </a:r>
          </a:p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C’est l’éléphant !</a:t>
            </a:r>
            <a:endParaRPr lang="fr-FR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Flèche vers le bas 11"/>
          <p:cNvSpPr/>
          <p:nvPr/>
        </p:nvSpPr>
        <p:spPr>
          <a:xfrm>
            <a:off x="4042485" y="1412776"/>
            <a:ext cx="817547" cy="6310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1632669" y="188640"/>
            <a:ext cx="556024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Il existe deux sortes de conjonctions</a:t>
            </a:r>
            <a:endParaRPr lang="fr-FR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5536" y="3879451"/>
            <a:ext cx="75612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b– qui entraînent </a:t>
            </a:r>
            <a:r>
              <a:rPr lang="fr-FR" sz="2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une </a:t>
            </a:r>
            <a:r>
              <a:rPr lang="fr-FR" sz="2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PROPOSITION COORDONNÉE</a:t>
            </a:r>
            <a:endParaRPr lang="fr-FR" sz="28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40498" y="4397791"/>
            <a:ext cx="229421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Je prends ma valise </a:t>
            </a:r>
            <a:r>
              <a:rPr lang="fr-FR" sz="1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et</a:t>
            </a:r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 je pars</a:t>
            </a:r>
            <a:endParaRPr lang="fr-FR" sz="1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72724" y="4437112"/>
            <a:ext cx="320472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Je prends </a:t>
            </a:r>
            <a:r>
              <a:rPr lang="fr-FR" sz="10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aussi mon parapluie </a:t>
            </a:r>
            <a:r>
              <a:rPr lang="fr-FR" sz="1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car</a:t>
            </a:r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 il pleut</a:t>
            </a:r>
            <a:endParaRPr lang="fr-FR" sz="1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7" name="Accolade ouvrante 16"/>
          <p:cNvSpPr/>
          <p:nvPr/>
        </p:nvSpPr>
        <p:spPr>
          <a:xfrm rot="16200000">
            <a:off x="1344429" y="4084984"/>
            <a:ext cx="224578" cy="1342633"/>
          </a:xfrm>
          <a:prstGeom prst="leftBrace">
            <a:avLst>
              <a:gd name="adj1" fmla="val 8333"/>
              <a:gd name="adj2" fmla="val 5197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Accolade ouvrante 17"/>
          <p:cNvSpPr/>
          <p:nvPr/>
        </p:nvSpPr>
        <p:spPr>
          <a:xfrm rot="16200000">
            <a:off x="4667661" y="3687189"/>
            <a:ext cx="215803" cy="2130581"/>
          </a:xfrm>
          <a:prstGeom prst="leftBrace">
            <a:avLst>
              <a:gd name="adj1" fmla="val 8333"/>
              <a:gd name="adj2" fmla="val 5197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3766208" y="4869160"/>
            <a:ext cx="19196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 Proposition principale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85400" y="2740678"/>
            <a:ext cx="71690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Ce sont des mots </a:t>
            </a:r>
            <a:r>
              <a:rPr lang="fr-FR" sz="2000" b="1" dirty="0">
                <a:solidFill>
                  <a:schemeClr val="accent2">
                    <a:lumMod val="50000"/>
                  </a:schemeClr>
                </a:solidFill>
              </a:rPr>
              <a:t>INVARIABLES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endParaRPr lang="fr-FR" sz="2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578363" y="3263898"/>
            <a:ext cx="47299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2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a– qui complètent des </a:t>
            </a:r>
            <a:r>
              <a:rPr lang="fr-FR" sz="2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groupes de </a:t>
            </a:r>
            <a:r>
              <a:rPr lang="fr-FR" sz="2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mots</a:t>
            </a:r>
            <a:endParaRPr lang="fr-FR" sz="20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15616" y="3665038"/>
            <a:ext cx="168347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fr-FR" sz="1000" b="1" dirty="0">
                <a:solidFill>
                  <a:srgbClr val="F79646">
                    <a:lumMod val="50000"/>
                  </a:srgbClr>
                </a:solidFill>
                <a:latin typeface="Arial Black" pitchFamily="34" charset="0"/>
              </a:rPr>
              <a:t>Je vois Pierre </a:t>
            </a:r>
            <a:r>
              <a:rPr lang="fr-FR" sz="10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et</a:t>
            </a:r>
            <a:r>
              <a:rPr lang="fr-FR" sz="1000" b="1" dirty="0">
                <a:solidFill>
                  <a:srgbClr val="FF0000"/>
                </a:solidFill>
                <a:latin typeface="Arial Black" pitchFamily="34" charset="0"/>
              </a:rPr>
              <a:t> Paul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471614" y="3633230"/>
            <a:ext cx="323037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fr-FR" sz="1000" b="1" dirty="0" smtClean="0">
                <a:solidFill>
                  <a:srgbClr val="F79646">
                    <a:lumMod val="50000"/>
                  </a:srgbClr>
                </a:solidFill>
                <a:latin typeface="Arial Black" pitchFamily="34" charset="0"/>
              </a:rPr>
              <a:t>Je suis fatigué </a:t>
            </a:r>
            <a:r>
              <a:rPr lang="fr-FR" sz="10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mais</a:t>
            </a:r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 heureux d’avoir gagné</a:t>
            </a:r>
            <a:endParaRPr lang="fr-FR" sz="1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4" name="Accolade ouvrante 23"/>
          <p:cNvSpPr/>
          <p:nvPr/>
        </p:nvSpPr>
        <p:spPr>
          <a:xfrm rot="16200000">
            <a:off x="2347336" y="4408625"/>
            <a:ext cx="300157" cy="603354"/>
          </a:xfrm>
          <a:prstGeom prst="leftBrace">
            <a:avLst>
              <a:gd name="adj1" fmla="val 8333"/>
              <a:gd name="adj2" fmla="val 5197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1991269" y="4797152"/>
            <a:ext cx="10685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 Proposition </a:t>
            </a:r>
            <a:br>
              <a:rPr lang="fr-FR" sz="1000" b="1" dirty="0" smtClean="0">
                <a:latin typeface="Arial Black" pitchFamily="34" charset="0"/>
              </a:rPr>
            </a:br>
            <a:r>
              <a:rPr lang="fr-FR" sz="1000" b="1" dirty="0" smtClean="0">
                <a:latin typeface="Arial Black" pitchFamily="34" charset="0"/>
              </a:rPr>
              <a:t>coordonnée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26" name="Accolade ouvrante 25"/>
          <p:cNvSpPr/>
          <p:nvPr/>
        </p:nvSpPr>
        <p:spPr>
          <a:xfrm rot="16200000">
            <a:off x="6088971" y="4333010"/>
            <a:ext cx="300157" cy="796393"/>
          </a:xfrm>
          <a:prstGeom prst="leftBrace">
            <a:avLst>
              <a:gd name="adj1" fmla="val 8333"/>
              <a:gd name="adj2" fmla="val 5197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>
            <a:off x="5735685" y="4797152"/>
            <a:ext cx="10685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 Proposition </a:t>
            </a:r>
            <a:br>
              <a:rPr lang="fr-FR" sz="1000" b="1" dirty="0" smtClean="0">
                <a:latin typeface="Arial Black" pitchFamily="34" charset="0"/>
              </a:rPr>
            </a:br>
            <a:r>
              <a:rPr lang="fr-FR" sz="1000" b="1" dirty="0" smtClean="0">
                <a:latin typeface="Arial Black" pitchFamily="34" charset="0"/>
              </a:rPr>
              <a:t>coordonnée</a:t>
            </a:r>
            <a:endParaRPr lang="fr-FR" sz="10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6523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</Words>
  <Application>Microsoft Office PowerPoint</Application>
  <PresentationFormat>Affichage à l'écran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Doudou</dc:creator>
  <cp:lastModifiedBy>Doudou</cp:lastModifiedBy>
  <cp:revision>1</cp:revision>
  <dcterms:created xsi:type="dcterms:W3CDTF">2012-06-25T16:33:24Z</dcterms:created>
  <dcterms:modified xsi:type="dcterms:W3CDTF">2012-06-25T16:33:51Z</dcterms:modified>
</cp:coreProperties>
</file>