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5367E-B9AB-41E3-A2DC-92BC8A036CB6}" type="datetimeFigureOut">
              <a:rPr lang="fr-FR" smtClean="0"/>
              <a:t>22/06/2012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1D69F-7A67-4EA8-A2EB-2998FEAEF8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3463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5367E-B9AB-41E3-A2DC-92BC8A036CB6}" type="datetimeFigureOut">
              <a:rPr lang="fr-FR" smtClean="0"/>
              <a:t>22/06/2012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1D69F-7A67-4EA8-A2EB-2998FEAEF8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3336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5367E-B9AB-41E3-A2DC-92BC8A036CB6}" type="datetimeFigureOut">
              <a:rPr lang="fr-FR" smtClean="0"/>
              <a:t>22/06/2012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1D69F-7A67-4EA8-A2EB-2998FEAEF8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8768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5367E-B9AB-41E3-A2DC-92BC8A036CB6}" type="datetimeFigureOut">
              <a:rPr lang="fr-FR" smtClean="0"/>
              <a:t>22/06/2012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1D69F-7A67-4EA8-A2EB-2998FEAEF8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6134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5367E-B9AB-41E3-A2DC-92BC8A036CB6}" type="datetimeFigureOut">
              <a:rPr lang="fr-FR" smtClean="0"/>
              <a:t>22/06/2012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1D69F-7A67-4EA8-A2EB-2998FEAEF8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7903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5367E-B9AB-41E3-A2DC-92BC8A036CB6}" type="datetimeFigureOut">
              <a:rPr lang="fr-FR" smtClean="0"/>
              <a:t>22/06/2012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1D69F-7A67-4EA8-A2EB-2998FEAEF8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9070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5367E-B9AB-41E3-A2DC-92BC8A036CB6}" type="datetimeFigureOut">
              <a:rPr lang="fr-FR" smtClean="0"/>
              <a:t>22/06/2012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1D69F-7A67-4EA8-A2EB-2998FEAEF8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8996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5367E-B9AB-41E3-A2DC-92BC8A036CB6}" type="datetimeFigureOut">
              <a:rPr lang="fr-FR" smtClean="0"/>
              <a:t>22/06/2012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1D69F-7A67-4EA8-A2EB-2998FEAEF8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2616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5367E-B9AB-41E3-A2DC-92BC8A036CB6}" type="datetimeFigureOut">
              <a:rPr lang="fr-FR" smtClean="0"/>
              <a:t>22/06/2012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1D69F-7A67-4EA8-A2EB-2998FEAEF8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967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5367E-B9AB-41E3-A2DC-92BC8A036CB6}" type="datetimeFigureOut">
              <a:rPr lang="fr-FR" smtClean="0"/>
              <a:t>22/06/2012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1D69F-7A67-4EA8-A2EB-2998FEAEF8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3286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5367E-B9AB-41E3-A2DC-92BC8A036CB6}" type="datetimeFigureOut">
              <a:rPr lang="fr-FR" smtClean="0"/>
              <a:t>22/06/2012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1D69F-7A67-4EA8-A2EB-2998FEAEF8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913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95367E-B9AB-41E3-A2DC-92BC8A036CB6}" type="datetimeFigureOut">
              <a:rPr lang="fr-FR" smtClean="0"/>
              <a:t>22/06/2012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41D69F-7A67-4EA8-A2EB-2998FEAEF8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3595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16441" y="116632"/>
            <a:ext cx="77043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 TABLEAU DU DISCOURS</a:t>
            </a:r>
          </a:p>
        </p:txBody>
      </p:sp>
      <p:sp>
        <p:nvSpPr>
          <p:cNvPr id="9" name="Rectangle 8"/>
          <p:cNvSpPr/>
          <p:nvPr/>
        </p:nvSpPr>
        <p:spPr>
          <a:xfrm>
            <a:off x="1288971" y="886074"/>
            <a:ext cx="6510628" cy="400110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pPr algn="ctr"/>
            <a:r>
              <a:rPr lang="fr-FR" sz="2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Dans la langue française, il existe  </a:t>
            </a:r>
            <a:r>
              <a:rPr lang="fr-FR" sz="2000" b="1" dirty="0" smtClean="0">
                <a:solidFill>
                  <a:srgbClr val="FF0000"/>
                </a:solidFill>
              </a:rPr>
              <a:t>DEUX SORTES</a:t>
            </a:r>
            <a:r>
              <a:rPr lang="fr-FR" sz="2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de mots </a:t>
            </a:r>
            <a:r>
              <a:rPr lang="fr-FR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* </a:t>
            </a:r>
            <a:endParaRPr lang="fr-FR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2782" y="1424919"/>
            <a:ext cx="319812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Les mots VARIABLES</a:t>
            </a:r>
            <a:endParaRPr lang="fr-FR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39453" y="1489961"/>
            <a:ext cx="428707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Les mots </a:t>
            </a:r>
            <a:r>
              <a:rPr lang="fr-FR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INVARIABLES</a:t>
            </a:r>
          </a:p>
        </p:txBody>
      </p:sp>
      <p:sp>
        <p:nvSpPr>
          <p:cNvPr id="12" name="Flèche vers le bas 11"/>
          <p:cNvSpPr/>
          <p:nvPr/>
        </p:nvSpPr>
        <p:spPr>
          <a:xfrm>
            <a:off x="120257" y="1461616"/>
            <a:ext cx="262525" cy="4498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 vers le bas 12"/>
          <p:cNvSpPr/>
          <p:nvPr/>
        </p:nvSpPr>
        <p:spPr>
          <a:xfrm>
            <a:off x="8836376" y="1424919"/>
            <a:ext cx="262525" cy="4498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6092930" y="1245694"/>
            <a:ext cx="201850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1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* ATTENTION AUX EXCEPTIONS</a:t>
            </a:r>
            <a:endParaRPr lang="fr-FR" sz="1100" dirty="0"/>
          </a:p>
        </p:txBody>
      </p:sp>
      <p:sp>
        <p:nvSpPr>
          <p:cNvPr id="16" name="Rectangle 15"/>
          <p:cNvSpPr/>
          <p:nvPr/>
        </p:nvSpPr>
        <p:spPr>
          <a:xfrm>
            <a:off x="120257" y="1910745"/>
            <a:ext cx="401584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QUI ONT UN FEMININ, UN PLURIEL, ou qui, comme le VERBE se conjuguent</a:t>
            </a:r>
            <a:endParaRPr lang="fr-FR" sz="900" dirty="0"/>
          </a:p>
        </p:txBody>
      </p:sp>
      <p:sp>
        <p:nvSpPr>
          <p:cNvPr id="17" name="Rectangle 16"/>
          <p:cNvSpPr/>
          <p:nvPr/>
        </p:nvSpPr>
        <p:spPr>
          <a:xfrm>
            <a:off x="6177196" y="1933611"/>
            <a:ext cx="148470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QUI NE CHANGENT jamais</a:t>
            </a:r>
            <a:endParaRPr lang="fr-FR" sz="900" dirty="0"/>
          </a:p>
        </p:txBody>
      </p:sp>
      <p:sp>
        <p:nvSpPr>
          <p:cNvPr id="19" name="Rectangle 18"/>
          <p:cNvSpPr/>
          <p:nvPr/>
        </p:nvSpPr>
        <p:spPr>
          <a:xfrm>
            <a:off x="316549" y="2183620"/>
            <a:ext cx="287155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- Déterminant</a:t>
            </a:r>
            <a:endParaRPr lang="fr-FR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5821">
            <a:off x="3134957" y="2105719"/>
            <a:ext cx="651579" cy="882347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789118" y="2966799"/>
            <a:ext cx="420685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- Adjectif qualificatif</a:t>
            </a:r>
            <a:endParaRPr lang="fr-FR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71" y="2819383"/>
            <a:ext cx="739144" cy="942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-32454" y="3761531"/>
            <a:ext cx="311655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- Nom commun</a:t>
            </a:r>
            <a:endParaRPr lang="fr-FR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858" y="3506662"/>
            <a:ext cx="618974" cy="944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111626" y="4451644"/>
            <a:ext cx="156106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- Verbe</a:t>
            </a:r>
            <a:endParaRPr lang="fr-FR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995" y="4408793"/>
            <a:ext cx="904505" cy="870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761185" y="5419617"/>
            <a:ext cx="192488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- Pronom</a:t>
            </a:r>
            <a:endParaRPr lang="fr-FR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91" y="5025497"/>
            <a:ext cx="663732" cy="958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4764682" y="2200522"/>
            <a:ext cx="265649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- Préposition</a:t>
            </a:r>
            <a:endParaRPr lang="fr-FR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639915" y="3455933"/>
            <a:ext cx="202844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- </a:t>
            </a:r>
            <a:r>
              <a:rPr lang="fr-FR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Adverbe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181385" y="3951456"/>
            <a:ext cx="2895344" cy="8925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- </a:t>
            </a:r>
            <a:r>
              <a:rPr lang="fr-FR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Conjonction</a:t>
            </a:r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 </a:t>
            </a:r>
            <a:b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</a:br>
            <a:r>
              <a:rPr lang="fr-FR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de coordination</a:t>
            </a:r>
            <a:endParaRPr lang="fr-FR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629057" y="4852028"/>
            <a:ext cx="3006784" cy="8925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- </a:t>
            </a:r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Conjonction</a:t>
            </a:r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 </a:t>
            </a:r>
            <a:b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</a:br>
            <a:r>
              <a:rPr lang="fr-FR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de subordination</a:t>
            </a:r>
            <a:endParaRPr lang="fr-FR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806137" y="2819383"/>
            <a:ext cx="876852" cy="96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1077" y="2183620"/>
            <a:ext cx="1401151" cy="1044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042" y="3951456"/>
            <a:ext cx="907458" cy="840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385" y="4830727"/>
            <a:ext cx="1356697" cy="1157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Rectangle 39"/>
          <p:cNvSpPr/>
          <p:nvPr/>
        </p:nvSpPr>
        <p:spPr>
          <a:xfrm>
            <a:off x="2634451" y="6036096"/>
            <a:ext cx="3389774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On trouve aussi, du côté des invariables</a:t>
            </a:r>
            <a:endParaRPr lang="fr-FR" sz="14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244563" y="5681227"/>
            <a:ext cx="2747675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-Les onomatopées </a:t>
            </a:r>
            <a:r>
              <a:rPr lang="fr-FR" sz="11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(mots bizarres): </a:t>
            </a:r>
            <a:endParaRPr lang="fr-FR" sz="11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482777" y="5948603"/>
            <a:ext cx="16936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smtClean="0">
                <a:solidFill>
                  <a:srgbClr val="FF0000"/>
                </a:solidFill>
              </a:rPr>
              <a:t>crac badaboum, paf !...</a:t>
            </a:r>
            <a:r>
              <a:rPr lang="fr-FR" sz="12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endParaRPr lang="fr-FR" sz="1200" dirty="0">
              <a:solidFill>
                <a:srgbClr val="FF0000"/>
              </a:solidFill>
            </a:endParaRPr>
          </a:p>
        </p:txBody>
      </p:sp>
      <p:cxnSp>
        <p:nvCxnSpPr>
          <p:cNvPr id="27" name="Connecteur droit avec flèche 26"/>
          <p:cNvCxnSpPr/>
          <p:nvPr/>
        </p:nvCxnSpPr>
        <p:spPr>
          <a:xfrm flipV="1">
            <a:off x="5994528" y="5905481"/>
            <a:ext cx="293317" cy="20576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6135011" y="6117316"/>
            <a:ext cx="2862642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1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-Les interjections </a:t>
            </a:r>
            <a:r>
              <a:rPr lang="fr-FR" sz="11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(mots </a:t>
            </a:r>
            <a:r>
              <a:rPr lang="fr-FR" sz="11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existants) </a:t>
            </a:r>
            <a:r>
              <a:rPr lang="fr-FR" sz="1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 </a:t>
            </a:r>
            <a:endParaRPr lang="fr-FR" sz="14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6635177" y="6378002"/>
            <a:ext cx="15686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smtClean="0">
                <a:solidFill>
                  <a:srgbClr val="FF0000"/>
                </a:solidFill>
              </a:rPr>
              <a:t>Flûte  crotte  mince !  </a:t>
            </a:r>
            <a:endParaRPr lang="fr-FR" sz="1200" dirty="0">
              <a:solidFill>
                <a:srgbClr val="FF0000"/>
              </a:solidFill>
            </a:endParaRPr>
          </a:p>
        </p:txBody>
      </p:sp>
      <p:cxnSp>
        <p:nvCxnSpPr>
          <p:cNvPr id="49" name="Connecteur droit avec flèche 48"/>
          <p:cNvCxnSpPr/>
          <p:nvPr/>
        </p:nvCxnSpPr>
        <p:spPr>
          <a:xfrm>
            <a:off x="6024225" y="6189985"/>
            <a:ext cx="293317" cy="18801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671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</Words>
  <Application>Microsoft Office PowerPoint</Application>
  <PresentationFormat>Affichage à l'écran (4:3)</PresentationFormat>
  <Paragraphs>21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Doudou</dc:creator>
  <cp:lastModifiedBy>Doudou</cp:lastModifiedBy>
  <cp:revision>1</cp:revision>
  <dcterms:created xsi:type="dcterms:W3CDTF">2012-06-22T16:13:56Z</dcterms:created>
  <dcterms:modified xsi:type="dcterms:W3CDTF">2012-06-22T16:14:47Z</dcterms:modified>
</cp:coreProperties>
</file>